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1/29/2019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8800" b="1" dirty="0" smtClean="0"/>
              <a:t>Русский язык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Просклонять словосочетание </a:t>
            </a:r>
            <a:r>
              <a:rPr lang="ru-RU" i="1" dirty="0" smtClean="0">
                <a:solidFill>
                  <a:srgbClr val="0070C0"/>
                </a:solidFill>
              </a:rPr>
              <a:t>морозная погода</a:t>
            </a:r>
            <a:r>
              <a:rPr lang="ru-RU" dirty="0" smtClean="0"/>
              <a:t>, используя таблицу.</a:t>
            </a:r>
          </a:p>
          <a:p>
            <a:r>
              <a:rPr lang="ru-RU" dirty="0" smtClean="0"/>
              <a:t>Определить падеж имён прилагательных: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а влажную землю, спелой вишней, про яркую звезду, о смешной кукле.</a:t>
            </a:r>
          </a:p>
          <a:p>
            <a:r>
              <a:rPr lang="ru-RU" dirty="0" smtClean="0"/>
              <a:t>Поставить прилагательные в нужную падежную форму. Определить </a:t>
            </a:r>
            <a:r>
              <a:rPr lang="ru-RU" dirty="0" smtClean="0"/>
              <a:t>число, </a:t>
            </a:r>
            <a:r>
              <a:rPr lang="ru-RU" dirty="0" smtClean="0"/>
              <a:t>род, падеж прилагательных.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Учебник стр.6 упр4.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Т-800\Pictures\s-novym-godom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74"/>
            <a:ext cx="9144000" cy="7029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770" y="5103674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Молодцы! </a:t>
            </a:r>
          </a:p>
          <a:p>
            <a:r>
              <a:rPr lang="ru-RU" sz="5400" b="1" i="1" dirty="0" smtClean="0">
                <a:solidFill>
                  <a:schemeClr val="bg1"/>
                </a:solidFill>
              </a:rPr>
              <a:t>Спасибо за урок!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16038"/>
            <a:ext cx="7772400" cy="136366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2705100"/>
            <a:ext cx="7772400" cy="1509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</a:t>
            </a:r>
            <a:endParaRPr lang="ru-RU" dirty="0"/>
          </a:p>
        </p:txBody>
      </p:sp>
      <p:pic>
        <p:nvPicPr>
          <p:cNvPr id="1028" name="Picture 4" descr="C:\Users\Т-800\Pictures\7636bea3f8d8a9b54d3d4e4da2485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0"/>
            <a:ext cx="7072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Встали дружно.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Повернулись и друг другу улыбнулись.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-Настроенье каково?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-Во!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-Все такого мнения?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-Все, без исключения.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Будем отгадывать загадку.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Кто, угадай-ка, </a:t>
            </a:r>
          </a:p>
          <a:p>
            <a:pPr>
              <a:buNone/>
            </a:pPr>
            <a:r>
              <a:rPr lang="ru-RU" sz="6000" dirty="0" smtClean="0"/>
              <a:t>Седая хозяйка?</a:t>
            </a:r>
          </a:p>
          <a:p>
            <a:pPr>
              <a:buNone/>
            </a:pPr>
            <a:r>
              <a:rPr lang="ru-RU" sz="6000" dirty="0" smtClean="0"/>
              <a:t>Тряхнула перинки – </a:t>
            </a:r>
          </a:p>
          <a:p>
            <a:pPr>
              <a:buNone/>
            </a:pPr>
            <a:r>
              <a:rPr lang="ru-RU" sz="6000" dirty="0" smtClean="0"/>
              <a:t>Над миром пушинки.</a:t>
            </a:r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-800\Pictures\img171-619x974.jpg"/>
          <p:cNvPicPr>
            <a:picLocks noChangeAspect="1" noChangeArrowheads="1"/>
          </p:cNvPicPr>
          <p:nvPr/>
        </p:nvPicPr>
        <p:blipFill>
          <a:blip r:embed="rId2" cstate="print"/>
          <a:srcRect t="2955" b="2494"/>
          <a:stretch>
            <a:fillRect/>
          </a:stretch>
        </p:blipFill>
        <p:spPr bwMode="auto">
          <a:xfrm>
            <a:off x="2214514" y="0"/>
            <a:ext cx="6929486" cy="6858000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6150114"/>
            <a:ext cx="4104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Зимушка - зима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42" cy="5612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Просклоняйте </a:t>
            </a:r>
            <a:r>
              <a:rPr lang="ru-RU" sz="2800" b="1" dirty="0" smtClean="0">
                <a:solidFill>
                  <a:srgbClr val="002060"/>
                </a:solidFill>
              </a:rPr>
              <a:t>словосочетание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снежная ранняя зима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857234"/>
          <a:ext cx="9144000" cy="600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11"/>
                <a:gridCol w="1285884"/>
                <a:gridCol w="7215205"/>
              </a:tblGrid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И.п.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Какая?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Какой?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Д.п.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Какой?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В.п.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Какую?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Т.п.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Какой?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П.п.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О какой?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500018"/>
            <a:ext cx="8643998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         Толстой </a:t>
            </a:r>
            <a:r>
              <a:rPr lang="ru-RU" sz="4300" b="1" dirty="0" smtClean="0">
                <a:solidFill>
                  <a:srgbClr val="0070C0"/>
                </a:solidFill>
              </a:rPr>
              <a:t>коркой льда покрылись реки. Только в проруби видна прозрачная вода</a:t>
            </a:r>
            <a:r>
              <a:rPr lang="ru-RU" sz="43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 </a:t>
            </a:r>
            <a:r>
              <a:rPr lang="ru-RU" sz="4300" b="1" dirty="0" smtClean="0">
                <a:solidFill>
                  <a:srgbClr val="0070C0"/>
                </a:solidFill>
              </a:rPr>
              <a:t>  </a:t>
            </a:r>
            <a:r>
              <a:rPr lang="ru-RU" sz="4300" b="1" dirty="0" smtClean="0">
                <a:solidFill>
                  <a:srgbClr val="0070C0"/>
                </a:solidFill>
              </a:rPr>
              <a:t>В глубокой тишине на дне спят рыбы. Плоские лещи лежат без малейшего движения. Сазаны нашли мягкую ямку. А зубастой щуке не спится. Она глотает сонную рыбу.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-800\Pictures\4975657_xlarge-960x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6083"/>
            <a:ext cx="5606396" cy="3871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92867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Прорубь – отверстие, прорубленное в ледовом покрытии водоёма (реки, озера и др.).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071810"/>
            <a:ext cx="3357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Прорубь делают для ловли рыбы, набора воды, полоскания белья, иногда – для купания.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-О </a:t>
            </a:r>
            <a:r>
              <a:rPr lang="ru-RU" sz="4400" dirty="0" smtClean="0"/>
              <a:t>каких особенностях склонения прилагательных женского рода вы узнали?</a:t>
            </a:r>
          </a:p>
          <a:p>
            <a:pPr>
              <a:buNone/>
            </a:pPr>
            <a:r>
              <a:rPr lang="ru-RU" sz="4400" dirty="0" smtClean="0"/>
              <a:t>-Как определить падеж прилагательных? </a:t>
            </a:r>
          </a:p>
          <a:p>
            <a:pPr>
              <a:buNone/>
            </a:pPr>
            <a:r>
              <a:rPr lang="ru-RU" sz="4400" dirty="0" smtClean="0"/>
              <a:t>-Какое  новое слово  вы узнали?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8215338" cy="5783445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На уроке я работал(а)…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активно </a:t>
            </a:r>
            <a:r>
              <a:rPr lang="ru-RU" sz="3600" b="1" i="1" dirty="0" smtClean="0">
                <a:solidFill>
                  <a:srgbClr val="0070C0"/>
                </a:solidFill>
              </a:rPr>
              <a:t>\ </a:t>
            </a:r>
            <a:r>
              <a:rPr lang="ru-RU" sz="3600" b="1" i="1" dirty="0" smtClean="0">
                <a:solidFill>
                  <a:srgbClr val="0070C0"/>
                </a:solidFill>
              </a:rPr>
              <a:t>пассивно</a:t>
            </a:r>
            <a:endParaRPr lang="ru-RU" sz="3600" b="1" dirty="0" smtClean="0"/>
          </a:p>
          <a:p>
            <a:r>
              <a:rPr lang="ru-RU" sz="3600" b="1" dirty="0" smtClean="0"/>
              <a:t>Своей работой на уроке я 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доволен(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ьна</a:t>
            </a:r>
            <a:r>
              <a:rPr lang="ru-RU" sz="3600" b="1" i="1" dirty="0" smtClean="0">
                <a:solidFill>
                  <a:srgbClr val="0070C0"/>
                </a:solidFill>
              </a:rPr>
              <a:t>) \ не доволен (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ьна</a:t>
            </a:r>
            <a:r>
              <a:rPr lang="ru-RU" sz="3600" b="1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sz="3600" b="1" dirty="0" smtClean="0"/>
              <a:t>Материал урока для меня был 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понятным \ не понятным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интересным </a:t>
            </a:r>
            <a:r>
              <a:rPr lang="ru-RU" sz="3600" b="1" i="1" dirty="0" smtClean="0">
                <a:solidFill>
                  <a:srgbClr val="0070C0"/>
                </a:solidFill>
              </a:rPr>
              <a:t>\ скучным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полезным \ бесполезным</a:t>
            </a:r>
          </a:p>
          <a:p>
            <a:r>
              <a:rPr lang="ru-RU" sz="3600" b="1" dirty="0" smtClean="0"/>
              <a:t>Моё настроение…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стало </a:t>
            </a:r>
            <a:r>
              <a:rPr lang="ru-RU" sz="3600" b="1" i="1" dirty="0" smtClean="0">
                <a:solidFill>
                  <a:srgbClr val="0070C0"/>
                </a:solidFill>
              </a:rPr>
              <a:t>лучше \ хуже \ не изменилось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267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  Русский язык</vt:lpstr>
      <vt:lpstr> </vt:lpstr>
      <vt:lpstr>Будем отгадывать загадку.</vt:lpstr>
      <vt:lpstr>Слайд 4</vt:lpstr>
      <vt:lpstr>Просклоняйте словосочетание снежная ранняя зима. </vt:lpstr>
      <vt:lpstr>Слайд 6</vt:lpstr>
      <vt:lpstr>Слайд 7</vt:lpstr>
      <vt:lpstr>Слайд 8</vt:lpstr>
      <vt:lpstr>Слайд 9</vt:lpstr>
      <vt:lpstr>Домашняя работа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Русский язык</dc:title>
  <dc:creator>Т-800</dc:creator>
  <cp:lastModifiedBy>Т-800</cp:lastModifiedBy>
  <cp:revision>22</cp:revision>
  <dcterms:created xsi:type="dcterms:W3CDTF">2019-01-28T18:14:17Z</dcterms:created>
  <dcterms:modified xsi:type="dcterms:W3CDTF">2019-01-29T21:42:15Z</dcterms:modified>
</cp:coreProperties>
</file>